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1" r:id="rId4"/>
    <p:sldId id="258" r:id="rId5"/>
    <p:sldId id="259" r:id="rId6"/>
    <p:sldId id="264" r:id="rId7"/>
    <p:sldId id="263" r:id="rId8"/>
    <p:sldId id="260" r:id="rId9"/>
    <p:sldId id="261" r:id="rId10"/>
    <p:sldId id="262" r:id="rId11"/>
    <p:sldId id="265" r:id="rId12"/>
    <p:sldId id="272" r:id="rId13"/>
  </p:sldIdLst>
  <p:sldSz cx="14630400" cy="8229600"/>
  <p:notesSz cx="8229600" cy="14630400"/>
  <p:embeddedFontLst>
    <p:embeddedFont>
      <p:font typeface="MuseoModerno Medium" panose="020B0600000101010101" charset="0"/>
      <p:regular r:id="rId15"/>
    </p:embeddedFont>
    <p:embeddedFont>
      <p:font typeface="Source Sans Pro" panose="020B0503030403020204" pitchFamily="34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12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5D6AA-A4D4-09AC-23DE-816BB3DA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D0071-BB63-2E13-65BE-3443ED76A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3AC0F5-CF0E-4920-B91E-6E396ABB8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60DD-850A-9740-5E0A-E71884C5B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45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DF5F-8714-B2C8-C920-8F0C5AA7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430EA-1D59-272D-0020-6A7D8D736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B9873-0DDC-E000-1AB5-9A7873D1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77D3E-1CDD-6350-1CA9-97A70377E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3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106E-7C13-74E4-E87B-5564093FC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EB0F2-FE58-AADB-5C2A-86A7B813D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A904A-06B8-5013-0D5E-4A45AF74F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04D2-BF79-106E-17C4-188C946FF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EAE1-39A4-EE58-E671-77BE7591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FC999-92A8-9BD2-D8A6-0FF67D97B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B4743-1A50-8991-457A-64053878B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3C073-B260-2EDB-13CD-421CADAF1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75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3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6710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오늘의 감정을 소리로 만나다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Flutter로 만든 감정 기반 백색소음 추천 앱입니다. 사용자가 포춘쿠키 버튼을 클릭하면 랜덤 감정이 나타납니다.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그 감정에 어울리는 백색소음을 추천해줍니다. 간단한 상호작용으로 힐링과 재미를 동시에 느낄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기대 효과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감정 인식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35636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 히스토리로 자신의 감정 추이 인식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힐링 제공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37268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감정에 맞는 백색소음으로 정서적 안정감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높은 접근성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39808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간단한 클릭 인터페이스로 누구나 쉽게 사용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발표 시 감성과 기술의 조화로 청중의 흥미를 유도합니다.</a:t>
            </a:r>
            <a:endParaRPr lang="en-US" sz="1750" dirty="0"/>
          </a:p>
        </p:txBody>
      </p:sp>
      <p:sp>
        <p:nvSpPr>
          <p:cNvPr id="18" name="직사각형 17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8F5A-165E-0A91-FBC6-29D65044C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23CFE0-9699-6EA8-C80F-7EA11D48741A}"/>
              </a:ext>
            </a:extLst>
          </p:cNvPr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chrome_iEliwi1FMe">
            <a:hlinkClick r:id="" action="ppaction://media"/>
            <a:extLst>
              <a:ext uri="{FF2B5EF4-FFF2-40B4-BE49-F238E27FC236}">
                <a16:creationId xmlns:a16="http://schemas.microsoft.com/office/drawing/2014/main" id="{25D7823C-01CB-2DE2-1581-89CF98418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6425" y="601663"/>
            <a:ext cx="8335963" cy="70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5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DFD2F-B8DF-65ED-9A31-EEBA7E08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7F6D2A1-C27B-B3AE-C96D-A9C942535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AAC58B7-9254-AEFE-C60E-1EBDF1D5AAAE}"/>
              </a:ext>
            </a:extLst>
          </p:cNvPr>
          <p:cNvSpPr/>
          <p:nvPr/>
        </p:nvSpPr>
        <p:spPr>
          <a:xfrm>
            <a:off x="6280190" y="7354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24E73"/>
                </a:solidFill>
                <a:latin typeface="MuseoModerno Medium" pitchFamily="34" charset="0"/>
              </a:rPr>
              <a:t>앞으로 개발 계획</a:t>
            </a:r>
            <a:endParaRPr lang="en-US" sz="445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59B32F1C-DD0F-4257-D679-97D6503EB5E6}"/>
              </a:ext>
            </a:extLst>
          </p:cNvPr>
          <p:cNvSpPr/>
          <p:nvPr/>
        </p:nvSpPr>
        <p:spPr>
          <a:xfrm>
            <a:off x="6280191" y="2554369"/>
            <a:ext cx="3812934" cy="52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UI UX </a:t>
            </a:r>
            <a:r>
              <a:rPr lang="ko-KR" alt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전반 리디자인 </a:t>
            </a:r>
            <a:endParaRPr 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60C72C-EF74-F153-2645-0389A8FBD9E4}"/>
              </a:ext>
            </a:extLst>
          </p:cNvPr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C460206C-D0CE-3479-9043-F027139C4534}"/>
              </a:ext>
            </a:extLst>
          </p:cNvPr>
          <p:cNvSpPr/>
          <p:nvPr/>
        </p:nvSpPr>
        <p:spPr>
          <a:xfrm>
            <a:off x="6280191" y="3372535"/>
            <a:ext cx="3812934" cy="52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마이페이지 기능 완성 </a:t>
            </a:r>
            <a:endParaRPr lang="en-US" sz="240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6D983B78-7A88-B631-EAA5-DD5875922C4F}"/>
              </a:ext>
            </a:extLst>
          </p:cNvPr>
          <p:cNvSpPr/>
          <p:nvPr/>
        </p:nvSpPr>
        <p:spPr>
          <a:xfrm>
            <a:off x="6280190" y="4200569"/>
            <a:ext cx="3812934" cy="52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 감정 백색소음 추가</a:t>
            </a:r>
            <a:endParaRPr lang="en-US" sz="240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B4C2EA76-54F6-681B-2E43-FDE3837ADF8D}"/>
              </a:ext>
            </a:extLst>
          </p:cNvPr>
          <p:cNvSpPr/>
          <p:nvPr/>
        </p:nvSpPr>
        <p:spPr>
          <a:xfrm>
            <a:off x="6280191" y="5139173"/>
            <a:ext cx="3812934" cy="526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2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</a:rPr>
              <a:t>감정의 종류 다양화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83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주요 기능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413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포춘쿠키 버튼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클릭 시 오늘의 감정 랜덤 출력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9413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백색소음 추천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감정에 어울리는 소리 자동 재생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감정 통계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파이 차트, 바 차트로 감정 시각화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감정 히스토리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나의 감정 추이 확인 가능</a:t>
            </a:r>
            <a:endParaRPr lang="en-US" sz="1750" dirty="0"/>
          </a:p>
        </p:txBody>
      </p:sp>
      <p:sp>
        <p:nvSpPr>
          <p:cNvPr id="20" name="직사각형 19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1C9B4-A458-7416-F6FC-48D0C727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5E6A69-441A-F4A0-F47F-E79FA6429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3828C8E-F710-7CD4-338E-ECC28A458D61}"/>
              </a:ext>
            </a:extLst>
          </p:cNvPr>
          <p:cNvSpPr/>
          <p:nvPr/>
        </p:nvSpPr>
        <p:spPr>
          <a:xfrm>
            <a:off x="793790" y="3849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24E73"/>
                </a:solidFill>
                <a:latin typeface="MuseoModerno Medium" pitchFamily="34" charset="0"/>
              </a:rPr>
              <a:t>요구사항 정보 추가 수집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3E5C111-628F-A792-0965-32E7CD023471}"/>
              </a:ext>
            </a:extLst>
          </p:cNvPr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AAFE067E-392B-10F2-F8E5-301C3F23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41332"/>
            <a:ext cx="340162" cy="425291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1E85EDD9-DD8B-7D0E-A13D-D967AEF6549F}"/>
              </a:ext>
            </a:extLst>
          </p:cNvPr>
          <p:cNvSpPr/>
          <p:nvPr/>
        </p:nvSpPr>
        <p:spPr>
          <a:xfrm>
            <a:off x="1530906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/>
              <a:t>좋아요 버튼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06A8211-DBB6-047C-F91B-52DD4B142732}"/>
              </a:ext>
            </a:extLst>
          </p:cNvPr>
          <p:cNvSpPr/>
          <p:nvPr/>
        </p:nvSpPr>
        <p:spPr>
          <a:xfrm>
            <a:off x="1530906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좋아요 </a:t>
            </a:r>
            <a:r>
              <a:rPr lang="ko-KR" altLang="en-US" sz="1750" dirty="0" err="1">
                <a:solidFill>
                  <a:srgbClr val="2B4150"/>
                </a:solidFill>
                <a:latin typeface="Source Sans Pro" pitchFamily="34" charset="0"/>
              </a:rPr>
              <a:t>버틀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 클릭 시 화면 상단에 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24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시간동안</a:t>
            </a:r>
            <a:endParaRPr lang="en-US" altLang="ko-KR" sz="1750" dirty="0">
              <a:solidFill>
                <a:srgbClr val="2B4150"/>
              </a:solidFill>
              <a:latin typeface="Source Sans Pro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오늘이 감정 </a:t>
            </a:r>
            <a:r>
              <a:rPr lang="ko-KR" altLang="en-US" sz="1750" dirty="0" err="1">
                <a:solidFill>
                  <a:srgbClr val="2B4150"/>
                </a:solidFill>
                <a:latin typeface="Source Sans Pro" pitchFamily="34" charset="0"/>
              </a:rPr>
              <a:t>팝업창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97B00CD0-A0DC-54EF-B108-EF9423D9F195}"/>
              </a:ext>
            </a:extLst>
          </p:cNvPr>
          <p:cNvSpPr/>
          <p:nvPr/>
        </p:nvSpPr>
        <p:spPr>
          <a:xfrm>
            <a:off x="7457003" y="48988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D513C849-E57B-A127-4562-E253009DC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4941332"/>
            <a:ext cx="340162" cy="425291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9EB98506-996B-57BD-4D09-2C28807B16EE}"/>
              </a:ext>
            </a:extLst>
          </p:cNvPr>
          <p:cNvSpPr/>
          <p:nvPr/>
        </p:nvSpPr>
        <p:spPr>
          <a:xfrm>
            <a:off x="8194119" y="497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긍정적인 감정만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3BAD146F-81E4-B719-BF3C-7C076E9501D7}"/>
              </a:ext>
            </a:extLst>
          </p:cNvPr>
          <p:cNvSpPr/>
          <p:nvPr/>
        </p:nvSpPr>
        <p:spPr>
          <a:xfrm>
            <a:off x="8194119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부정적인 감정은 제외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14681B23-8772-AF1A-8EA8-AD5F193CAE72}"/>
              </a:ext>
            </a:extLst>
          </p:cNvPr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C538F141-04F3-71FA-7EC5-4E44887CD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FA4DB7B0-3BDB-19A8-9CF4-EEAC8E4158A7}"/>
              </a:ext>
            </a:extLst>
          </p:cNvPr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좋은 말 버튼 추가 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D65405C-8412-2B23-EA4D-37EF0A9D27BA}"/>
              </a:ext>
            </a:extLst>
          </p:cNvPr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/>
              <a:t>버튼 </a:t>
            </a:r>
            <a:r>
              <a:rPr lang="ko-KR" altLang="en-US" sz="1750" dirty="0" err="1"/>
              <a:t>클릭시</a:t>
            </a:r>
            <a:r>
              <a:rPr lang="ko-KR" altLang="en-US" sz="1750" dirty="0"/>
              <a:t> 해당하는 감정에 대한 좋은 글귀 보이기</a:t>
            </a:r>
            <a:endParaRPr lang="en-US" sz="175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6E1104D9-63D1-7FA9-5F08-B835AA4BF33A}"/>
              </a:ext>
            </a:extLst>
          </p:cNvPr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A8ED3390-9449-706C-257A-1754F5996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602BD05E-B35F-0F9F-E426-AC5C0A55DB2E}"/>
              </a:ext>
            </a:extLst>
          </p:cNvPr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마이페이지 추가</a:t>
            </a:r>
            <a:endParaRPr lang="en-US" sz="22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5A59906A-3368-D7E5-EBEC-CA88C44354D6}"/>
              </a:ext>
            </a:extLst>
          </p:cNvPr>
          <p:cNvSpPr/>
          <p:nvPr/>
        </p:nvSpPr>
        <p:spPr>
          <a:xfrm>
            <a:off x="8194119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내 정보 확인 가능</a:t>
            </a:r>
            <a:endParaRPr lang="en-US" sz="17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6D32ADE-4D99-1819-C7A6-4AA40AA7F49E}"/>
              </a:ext>
            </a:extLst>
          </p:cNvPr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0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2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데이터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70961"/>
            <a:ext cx="7556421" cy="4718447"/>
          </a:xfrm>
          <a:prstGeom prst="roundRect">
            <a:avLst>
              <a:gd name="adj" fmla="val 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287810" y="197858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515457" y="21222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1222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백색소음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1222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설명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62890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6515457" y="27726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차분함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277260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빗소리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277260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조용한 빗소리로 마음 안정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64212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6515457" y="37858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집중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378583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카페 소리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378583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낮은 배경 소음으로 집중 유도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655344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6515457" y="47990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이완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479905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벽난로 소리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479905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불꽃 소리로 편안함 전달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668566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6515457" y="581227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고요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581227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바람 소리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581227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자연의 고요함으로 휴식 유도</a:t>
            </a:r>
            <a:endParaRPr lang="en-US" sz="1750" dirty="0"/>
          </a:p>
        </p:txBody>
      </p:sp>
      <p:sp>
        <p:nvSpPr>
          <p:cNvPr id="26" name="직사각형 25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446406D5-A149-055A-EFB7-D4055C3C288B}"/>
              </a:ext>
            </a:extLst>
          </p:cNvPr>
          <p:cNvSpPr/>
          <p:nvPr/>
        </p:nvSpPr>
        <p:spPr>
          <a:xfrm>
            <a:off x="6363533" y="700694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</a:rPr>
              <a:t>+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 희망 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/  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자신감 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/ 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기쁨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9-10주차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아이디어 구상 및 계획서 작성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11-12주차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감정-소리 매핑 자료 수집 및 UI 기본 구조 설계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13-14주차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포춘쿠키 버튼, 감정 출력, 백색소음 재생 기능 구현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15-16주차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디자인 다듬기, 테스트, 발표</a:t>
            </a:r>
            <a:endParaRPr lang="en-US" sz="1750" dirty="0"/>
          </a:p>
        </p:txBody>
      </p:sp>
      <p:sp>
        <p:nvSpPr>
          <p:cNvPr id="25" name="직사각형 24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18C84-A56F-4EB6-6E33-F770237BB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001219-1F15-0EDE-CD2D-89900F34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0768DB2-B318-6C98-4296-18854C59B1EA}"/>
              </a:ext>
            </a:extLst>
          </p:cNvPr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>
                <a:solidFill>
                  <a:srgbClr val="124E73"/>
                </a:solidFill>
                <a:latin typeface="MuseoModerno Medium" pitchFamily="34" charset="0"/>
              </a:rPr>
              <a:t>기능 개발 추가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B3B2C0E-DBEF-E6D0-87E4-6E129281BB97}"/>
              </a:ext>
            </a:extLst>
          </p:cNvPr>
          <p:cNvSpPr/>
          <p:nvPr/>
        </p:nvSpPr>
        <p:spPr>
          <a:xfrm>
            <a:off x="6535340" y="2096453"/>
            <a:ext cx="45719" cy="3172233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42470F5-62CC-277F-B678-03C2A97BEC06}"/>
              </a:ext>
            </a:extLst>
          </p:cNvPr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6392A24-05FE-4419-55E0-E89C6A724C1A}"/>
              </a:ext>
            </a:extLst>
          </p:cNvPr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D14596DC-1B9D-9BEB-FDE4-D9C5F0EFD9CE}"/>
              </a:ext>
            </a:extLst>
          </p:cNvPr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통계 기능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9D2EF35-1306-C0F4-CEAD-E74DE706B238}"/>
              </a:ext>
            </a:extLst>
          </p:cNvPr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/>
              <a:t>이용자가 본 감정 및 좋아요 기록</a:t>
            </a:r>
            <a:endParaRPr lang="en-US" sz="17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0B001E64-A5A7-63E9-9DB4-51274EB037F1}"/>
              </a:ext>
            </a:extLst>
          </p:cNvPr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34377B9-CE52-743E-5A9E-877DDE5C9520}"/>
              </a:ext>
            </a:extLst>
          </p:cNvPr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796241D-4D8F-4F4D-3217-B36EF138027C}"/>
              </a:ext>
            </a:extLst>
          </p:cNvPr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err="1">
                <a:solidFill>
                  <a:srgbClr val="2B4150"/>
                </a:solidFill>
                <a:latin typeface="MuseoModerno Medium" pitchFamily="34" charset="0"/>
              </a:rPr>
              <a:t>메인화면</a:t>
            </a: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 </a:t>
            </a:r>
            <a:r>
              <a:rPr lang="en-US" altLang="ko-KR" sz="2200" dirty="0">
                <a:solidFill>
                  <a:srgbClr val="2B4150"/>
                </a:solidFill>
                <a:latin typeface="MuseoModerno Medium" pitchFamily="34" charset="0"/>
              </a:rPr>
              <a:t>24</a:t>
            </a: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시간 </a:t>
            </a:r>
            <a:r>
              <a:rPr lang="ko-KR" altLang="en-US" sz="2200" dirty="0" err="1">
                <a:solidFill>
                  <a:srgbClr val="2B4150"/>
                </a:solidFill>
                <a:latin typeface="MuseoModerno Medium" pitchFamily="34" charset="0"/>
              </a:rPr>
              <a:t>팝업창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1365E3CE-F37A-A4FD-CAFC-E6301E37A52A}"/>
              </a:ext>
            </a:extLst>
          </p:cNvPr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좋아요 누르면 상단에 오늘의 감정 </a:t>
            </a:r>
            <a:r>
              <a:rPr lang="ko-KR" altLang="en-US" sz="1750" dirty="0" err="1">
                <a:solidFill>
                  <a:srgbClr val="2B4150"/>
                </a:solidFill>
                <a:latin typeface="Source Sans Pro" pitchFamily="34" charset="0"/>
              </a:rPr>
              <a:t>팝업창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 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24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시간동안 뜨기</a:t>
            </a:r>
            <a:endParaRPr lang="en-US" sz="1750" dirty="0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B261D8D8-3D77-E6ED-3F6E-56A8D4D7B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838"/>
            <a:ext cx="340162" cy="42529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A43ED4-8C9D-F7D2-D7EE-630C0FC947CC}"/>
              </a:ext>
            </a:extLst>
          </p:cNvPr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402D81CA-BF13-026F-BA35-AA55E20E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508533"/>
            <a:ext cx="340162" cy="425291"/>
          </a:xfrm>
          <a:prstGeom prst="rect">
            <a:avLst/>
          </a:prstGeom>
        </p:spPr>
      </p:pic>
      <p:sp>
        <p:nvSpPr>
          <p:cNvPr id="7" name="Shape 6">
            <a:extLst>
              <a:ext uri="{FF2B5EF4-FFF2-40B4-BE49-F238E27FC236}">
                <a16:creationId xmlns:a16="http://schemas.microsoft.com/office/drawing/2014/main" id="{CE1FC5D4-D1BC-8E25-1F34-86D1F923D704}"/>
              </a:ext>
            </a:extLst>
          </p:cNvPr>
          <p:cNvSpPr/>
          <p:nvPr/>
        </p:nvSpPr>
        <p:spPr>
          <a:xfrm>
            <a:off x="6760012" y="537340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58D4BAC1-48A7-63BE-B959-6A76DD318EDA}"/>
              </a:ext>
            </a:extLst>
          </p:cNvPr>
          <p:cNvSpPr/>
          <p:nvPr/>
        </p:nvSpPr>
        <p:spPr>
          <a:xfrm>
            <a:off x="6280190" y="51334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AC354751-5854-35BB-4BC6-26994ED14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160756"/>
            <a:ext cx="340162" cy="425291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BBB755F7-F399-FF6E-C0C5-CA844ADE0D0B}"/>
              </a:ext>
            </a:extLst>
          </p:cNvPr>
          <p:cNvSpPr/>
          <p:nvPr/>
        </p:nvSpPr>
        <p:spPr>
          <a:xfrm>
            <a:off x="7669410" y="4910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err="1">
                <a:solidFill>
                  <a:srgbClr val="2B4150"/>
                </a:solidFill>
                <a:latin typeface="MuseoModerno Medium" pitchFamily="34" charset="0"/>
              </a:rPr>
              <a:t>좋은말</a:t>
            </a: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 버튼</a:t>
            </a:r>
            <a:r>
              <a:rPr lang="en-US" altLang="ko-KR" sz="2200" dirty="0">
                <a:solidFill>
                  <a:srgbClr val="2B4150"/>
                </a:solidFill>
                <a:latin typeface="MuseoModerno Medium" pitchFamily="34" charset="0"/>
              </a:rPr>
              <a:t>/</a:t>
            </a:r>
            <a:r>
              <a:rPr lang="ko-KR" altLang="en-US" sz="2200" dirty="0">
                <a:solidFill>
                  <a:srgbClr val="2B4150"/>
                </a:solidFill>
                <a:latin typeface="MuseoModerno Medium" pitchFamily="34" charset="0"/>
              </a:rPr>
              <a:t>좋아요 버튼 통계 기록</a:t>
            </a:r>
            <a:endParaRPr lang="en-US" sz="22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A360E612-1213-3A9A-AAFA-A3A00D4E6C3A}"/>
              </a:ext>
            </a:extLst>
          </p:cNvPr>
          <p:cNvSpPr/>
          <p:nvPr/>
        </p:nvSpPr>
        <p:spPr>
          <a:xfrm>
            <a:off x="7669411" y="544528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 err="1">
                <a:solidFill>
                  <a:srgbClr val="2B4150"/>
                </a:solidFill>
                <a:latin typeface="Source Sans Pro" pitchFamily="34" charset="0"/>
              </a:rPr>
              <a:t>좋은말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 버튼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(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해당하는 감정 감성 글귀</a:t>
            </a:r>
            <a:r>
              <a:rPr lang="en-US" altLang="ko-KR" sz="1750" dirty="0">
                <a:solidFill>
                  <a:srgbClr val="2B4150"/>
                </a:solidFill>
                <a:latin typeface="Source Sans Pro" pitchFamily="34" charset="0"/>
              </a:rPr>
              <a:t>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좋아요 </a:t>
            </a:r>
            <a:r>
              <a:rPr lang="ko-KR" altLang="en-US" sz="1750" dirty="0" err="1">
                <a:solidFill>
                  <a:srgbClr val="2B4150"/>
                </a:solidFill>
                <a:latin typeface="Source Sans Pro" pitchFamily="34" charset="0"/>
              </a:rPr>
              <a:t>클릭시</a:t>
            </a:r>
            <a:r>
              <a:rPr lang="ko-KR" altLang="en-US" sz="1750" dirty="0">
                <a:solidFill>
                  <a:srgbClr val="2B4150"/>
                </a:solidFill>
                <a:latin typeface="Source Sans Pro" pitchFamily="34" charset="0"/>
              </a:rPr>
              <a:t> 통계에 기록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8584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1주차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아이디어 구상 및 계획서 작성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2-3주차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감정-소리 매핑 자료 수집 및 UI 기본 구조 설계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4-5주차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포춘쿠키 버튼, 감정 출력, 백색소음 재생 기능 구현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6-7주차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디자인 다듬기, 테스트, 발표</a:t>
            </a:r>
            <a:endParaRPr lang="en-US" sz="175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-1"/>
            <a:ext cx="14630400" cy="82370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2860DC-6440-4F55-1F5A-83F2F41701F9}"/>
              </a:ext>
            </a:extLst>
          </p:cNvPr>
          <p:cNvSpPr txBox="1"/>
          <p:nvPr/>
        </p:nvSpPr>
        <p:spPr>
          <a:xfrm>
            <a:off x="8391006" y="331956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2025.06.02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78122F-9B21-CEDA-591F-5A85963DB36E}"/>
              </a:ext>
            </a:extLst>
          </p:cNvPr>
          <p:cNvSpPr txBox="1"/>
          <p:nvPr/>
        </p:nvSpPr>
        <p:spPr>
          <a:xfrm>
            <a:off x="9261998" y="713351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2025.06.20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F5A43-9A60-EECB-5447-3421A74F7990}"/>
              </a:ext>
            </a:extLst>
          </p:cNvPr>
          <p:cNvSpPr txBox="1"/>
          <p:nvPr/>
        </p:nvSpPr>
        <p:spPr>
          <a:xfrm>
            <a:off x="12507510" y="4731876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2025.06..13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8BBADF-0C87-EE65-97DE-659A9F791D6B}"/>
              </a:ext>
            </a:extLst>
          </p:cNvPr>
          <p:cNvSpPr txBox="1"/>
          <p:nvPr/>
        </p:nvSpPr>
        <p:spPr>
          <a:xfrm>
            <a:off x="8823227" y="571643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2025.06.16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94F54A-E917-3B50-6555-50E708B7A65D}"/>
              </a:ext>
            </a:extLst>
          </p:cNvPr>
          <p:cNvSpPr txBox="1"/>
          <p:nvPr/>
        </p:nvSpPr>
        <p:spPr>
          <a:xfrm>
            <a:off x="9659558" y="4074499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2025.06..09</a:t>
            </a:r>
            <a:endParaRPr lang="ko-KR" altLang="en-US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EFF001E-8633-C251-C01A-5E05EE8E760A}"/>
              </a:ext>
            </a:extLst>
          </p:cNvPr>
          <p:cNvSpPr/>
          <p:nvPr/>
        </p:nvSpPr>
        <p:spPr>
          <a:xfrm>
            <a:off x="8345488" y="4404302"/>
            <a:ext cx="223513" cy="1955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1CACD4E-83F5-C460-08BD-BACBE2AED87F}"/>
              </a:ext>
            </a:extLst>
          </p:cNvPr>
          <p:cNvCxnSpPr/>
          <p:nvPr/>
        </p:nvCxnSpPr>
        <p:spPr>
          <a:xfrm>
            <a:off x="8587740" y="4502077"/>
            <a:ext cx="10591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D7EB3D3-EC3F-343B-00BD-2EE1FA58EF10}"/>
              </a:ext>
            </a:extLst>
          </p:cNvPr>
          <p:cNvSpPr txBox="1"/>
          <p:nvPr/>
        </p:nvSpPr>
        <p:spPr>
          <a:xfrm>
            <a:off x="9646920" y="4341419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통계 </a:t>
            </a:r>
            <a:r>
              <a:rPr lang="en-US" altLang="ko-KR" b="1" dirty="0"/>
              <a:t>/</a:t>
            </a:r>
            <a:r>
              <a:rPr lang="ko-KR" altLang="en-US" b="1" dirty="0"/>
              <a:t>좋아요 기능 추가</a:t>
            </a:r>
            <a:r>
              <a:rPr lang="en-US" altLang="ko-KR" b="1" dirty="0"/>
              <a:t>/</a:t>
            </a:r>
            <a:r>
              <a:rPr lang="ko-KR" altLang="en-US" b="1" dirty="0"/>
              <a:t>요구사항 정보 추가 수집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0899B3-8278-F362-A09C-5FEB149E42E5}"/>
              </a:ext>
            </a:extLst>
          </p:cNvPr>
          <p:cNvSpPr txBox="1"/>
          <p:nvPr/>
        </p:nvSpPr>
        <p:spPr>
          <a:xfrm>
            <a:off x="10151907" y="7683671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2025.06.22</a:t>
            </a:r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3A6497F-8A20-0749-4FE3-5CCD01766704}"/>
              </a:ext>
            </a:extLst>
          </p:cNvPr>
          <p:cNvSpPr/>
          <p:nvPr/>
        </p:nvSpPr>
        <p:spPr>
          <a:xfrm>
            <a:off x="14346716" y="8002917"/>
            <a:ext cx="223513" cy="1955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9ABD206-B99E-C80B-CB51-C615ADA91752}"/>
              </a:ext>
            </a:extLst>
          </p:cNvPr>
          <p:cNvCxnSpPr>
            <a:cxnSpLocks/>
          </p:cNvCxnSpPr>
          <p:nvPr/>
        </p:nvCxnSpPr>
        <p:spPr>
          <a:xfrm>
            <a:off x="12350187" y="8100692"/>
            <a:ext cx="19965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60B95A-9E67-9F8A-6E59-E5E96D96F5BB}"/>
              </a:ext>
            </a:extLst>
          </p:cNvPr>
          <p:cNvSpPr txBox="1"/>
          <p:nvPr/>
        </p:nvSpPr>
        <p:spPr>
          <a:xfrm>
            <a:off x="10151907" y="7928068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프로젝트 기간 연장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515EBA-78AE-15A3-202C-E54A000B07DC}"/>
              </a:ext>
            </a:extLst>
          </p:cNvPr>
          <p:cNvSpPr txBox="1"/>
          <p:nvPr/>
        </p:nvSpPr>
        <p:spPr>
          <a:xfrm>
            <a:off x="9315398" y="639833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2025.06..17</a:t>
            </a:r>
            <a:endParaRPr lang="ko-KR" altLang="en-US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541023B-805A-1C3E-E755-A63B02790724}"/>
              </a:ext>
            </a:extLst>
          </p:cNvPr>
          <p:cNvSpPr/>
          <p:nvPr/>
        </p:nvSpPr>
        <p:spPr>
          <a:xfrm>
            <a:off x="12663388" y="6715142"/>
            <a:ext cx="223513" cy="1955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71117BB-9D80-2546-09BB-B24B75288695}"/>
              </a:ext>
            </a:extLst>
          </p:cNvPr>
          <p:cNvCxnSpPr/>
          <p:nvPr/>
        </p:nvCxnSpPr>
        <p:spPr>
          <a:xfrm>
            <a:off x="11565079" y="6821012"/>
            <a:ext cx="10591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DEF8ED-5531-A067-94CD-BCEBC5691BD4}"/>
              </a:ext>
            </a:extLst>
          </p:cNvPr>
          <p:cNvSpPr txBox="1"/>
          <p:nvPr/>
        </p:nvSpPr>
        <p:spPr>
          <a:xfrm>
            <a:off x="9302760" y="6665257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UI/UX</a:t>
            </a:r>
            <a:r>
              <a:rPr lang="ko-KR" altLang="en-US" b="1" dirty="0"/>
              <a:t> 코드 정보 공부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FF3FAF-FAFE-10A7-97C4-C8C221A9CFD5}"/>
              </a:ext>
            </a:extLst>
          </p:cNvPr>
          <p:cNvSpPr txBox="1"/>
          <p:nvPr/>
        </p:nvSpPr>
        <p:spPr>
          <a:xfrm>
            <a:off x="6058641" y="4639896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2025.06..11</a:t>
            </a:r>
            <a:endParaRPr lang="ko-KR" altLang="en-US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B081B0D-292F-D1F9-51EE-5C269FA1D583}"/>
              </a:ext>
            </a:extLst>
          </p:cNvPr>
          <p:cNvSpPr/>
          <p:nvPr/>
        </p:nvSpPr>
        <p:spPr>
          <a:xfrm>
            <a:off x="9753137" y="4956701"/>
            <a:ext cx="223513" cy="1955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5507A97-2E9A-53DA-6AB0-B9D131640B5D}"/>
              </a:ext>
            </a:extLst>
          </p:cNvPr>
          <p:cNvCxnSpPr/>
          <p:nvPr/>
        </p:nvCxnSpPr>
        <p:spPr>
          <a:xfrm>
            <a:off x="8654828" y="5062571"/>
            <a:ext cx="10591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4155E63-5903-C191-4AB0-E5426CBB72B7}"/>
              </a:ext>
            </a:extLst>
          </p:cNvPr>
          <p:cNvSpPr txBox="1"/>
          <p:nvPr/>
        </p:nvSpPr>
        <p:spPr>
          <a:xfrm>
            <a:off x="6046003" y="490681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요구사항</a:t>
            </a:r>
            <a:r>
              <a:rPr lang="en-US" altLang="ko-KR" b="1" dirty="0"/>
              <a:t> </a:t>
            </a:r>
            <a:r>
              <a:rPr lang="ko-KR" altLang="en-US" b="1" dirty="0"/>
              <a:t>기능</a:t>
            </a:r>
            <a:r>
              <a:rPr lang="en-US" altLang="ko-KR" b="1" dirty="0"/>
              <a:t>/</a:t>
            </a:r>
            <a:r>
              <a:rPr lang="ko-KR" altLang="en-US" b="1" dirty="0"/>
              <a:t>버튼 개발</a:t>
            </a:r>
          </a:p>
        </p:txBody>
      </p:sp>
    </p:spTree>
    <p:extLst>
      <p:ext uri="{BB962C8B-B14F-4D97-AF65-F5344CB8AC3E}">
        <p14:creationId xmlns:p14="http://schemas.microsoft.com/office/powerpoint/2010/main" val="383801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54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리소스 계획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8439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781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개발 언어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06859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Flutter (Dart)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78439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5781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개발 도구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06859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Android Studio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178439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5781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데이터 저장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06859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로컬 JSON 또는 앱 내 리스트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24803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04182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소리 자료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553223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앱에 포함된 mp3 또는 온라인 링크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6280190" y="65131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참고 라이브러리: audioplayers, just_audio (Flutter용 오디오 패키지)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6280190" y="71312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테스트 환경: Android 스마트폰 또는 에뮬레이터</a:t>
            </a:r>
            <a:endParaRPr lang="en-US" sz="1750" dirty="0"/>
          </a:p>
        </p:txBody>
      </p:sp>
      <p:sp>
        <p:nvSpPr>
          <p:cNvPr id="18" name="직사각형 17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리스크 관리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소리 재생 오류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안정적인 Flutter 오디오 라이브러리 사용 (audioplayers)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감정 종류 너무 많음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감정 5~6개로 구성하여 관리 및 완성도 확보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UI 구현 시간 부족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Flutter 기본 위젯 및 템플릿 적극 활용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발표 중 앱 오류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APK 백업 및 시연 영상 준비</a:t>
            </a:r>
            <a:endParaRPr lang="en-US" sz="1750" dirty="0"/>
          </a:p>
        </p:txBody>
      </p:sp>
      <p:sp>
        <p:nvSpPr>
          <p:cNvPr id="16" name="직사각형 15"/>
          <p:cNvSpPr/>
          <p:nvPr/>
        </p:nvSpPr>
        <p:spPr>
          <a:xfrm>
            <a:off x="12585700" y="7708900"/>
            <a:ext cx="2044700" cy="494069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472</Words>
  <Application>Microsoft Office PowerPoint</Application>
  <PresentationFormat>사용자 지정</PresentationFormat>
  <Paragraphs>122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MuseoModerno Medium</vt:lpstr>
      <vt:lpstr>Source Sans Pro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김현구</cp:lastModifiedBy>
  <cp:revision>11</cp:revision>
  <dcterms:created xsi:type="dcterms:W3CDTF">2025-04-29T05:25:23Z</dcterms:created>
  <dcterms:modified xsi:type="dcterms:W3CDTF">2025-06-23T15:20:46Z</dcterms:modified>
</cp:coreProperties>
</file>